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5" r:id="rId3"/>
    <p:sldId id="266" r:id="rId4"/>
    <p:sldId id="267" r:id="rId5"/>
    <p:sldId id="268" r:id="rId6"/>
    <p:sldId id="270" r:id="rId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86" autoAdjust="0"/>
  </p:normalViewPr>
  <p:slideViewPr>
    <p:cSldViewPr>
      <p:cViewPr varScale="1">
        <p:scale>
          <a:sx n="63" d="100"/>
          <a:sy n="63" d="100"/>
        </p:scale>
        <p:origin x="1512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8B76F-2807-4BFC-A457-8DCDDC5354CF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905C4-BB3F-4AC2-9AD8-44CC75CA7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0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ndu" TargetMode="External"/><Relationship Id="rId7" Type="http://schemas.openxmlformats.org/officeDocument/2006/relationships/hyperlink" Target="https://en.wikipedia.org/wiki/Yaj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Ashwamedha" TargetMode="External"/><Relationship Id="rId5" Type="http://schemas.openxmlformats.org/officeDocument/2006/relationships/hyperlink" Target="https://en.wikipedia.org/wiki/Shiva" TargetMode="External"/><Relationship Id="rId4" Type="http://schemas.openxmlformats.org/officeDocument/2006/relationships/hyperlink" Target="https://en.wikipedia.org/wiki/Brahma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anges" TargetMode="External"/><Relationship Id="rId3" Type="http://schemas.openxmlformats.org/officeDocument/2006/relationships/hyperlink" Target="https://en.wikipedia.org/wiki/Hindu_temple" TargetMode="External"/><Relationship Id="rId7" Type="http://schemas.openxmlformats.org/officeDocument/2006/relationships/hyperlink" Target="https://en.wikipedia.org/wiki/Indi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Uttar_Pradesh" TargetMode="External"/><Relationship Id="rId5" Type="http://schemas.openxmlformats.org/officeDocument/2006/relationships/hyperlink" Target="https://en.wikipedia.org/wiki/Varanasi" TargetMode="External"/><Relationship Id="rId10" Type="http://schemas.openxmlformats.org/officeDocument/2006/relationships/hyperlink" Target="https://en.wikipedia.org/wiki/Shiva" TargetMode="External"/><Relationship Id="rId4" Type="http://schemas.openxmlformats.org/officeDocument/2006/relationships/hyperlink" Target="https://en.wikipedia.org/wiki/Lord_Shiva" TargetMode="External"/><Relationship Id="rId9" Type="http://schemas.openxmlformats.org/officeDocument/2006/relationships/hyperlink" Target="https://en.wikipedia.org/wiki/Jyotirlingas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indu"/>
              </a:rPr>
              <a:t>Hindu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legends are associated with it: According to one, Lord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rahma"/>
              </a:rPr>
              <a:t>Brahma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created it to welcome Lord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hiva"/>
              </a:rPr>
              <a:t>Shiva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According to another legend,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Brahma"/>
              </a:rPr>
              <a:t>Lord Brahma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sacrificed ten horses during 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Dasa-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Ashwamedha"/>
              </a:rPr>
              <a:t>Ashwamedha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Yajna"/>
              </a:rPr>
              <a:t>yajna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performed here.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take one story only don’t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clubbed these.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05C4-BB3F-4AC2-9AD8-44CC75CA7A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06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Kashi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Vishvanath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one of the most famous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indu temple"/>
              </a:rPr>
              <a:t>Hindu temples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is dedicated to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Lord Shiva"/>
              </a:rPr>
              <a:t>Lord Shiva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located in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Varanasi"/>
              </a:rPr>
              <a:t>Varanasi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ttar Pradesh"/>
              </a:rPr>
              <a:t>Uttar Pradesh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India"/>
              </a:rPr>
              <a:t>India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temple stands on the western bank of the holy river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Ganges"/>
              </a:rPr>
              <a:t>Ganga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is one of the twelve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Jyotirlingas"/>
              </a:rPr>
              <a:t>Jyotirlingas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holiest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Shiva"/>
              </a:rPr>
              <a:t>Shiva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temples.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05C4-BB3F-4AC2-9AD8-44CC75CA7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3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Sanakt</a:t>
            </a:r>
            <a:r>
              <a:rPr lang="en-US" dirty="0"/>
              <a:t> </a:t>
            </a:r>
            <a:r>
              <a:rPr lang="en-US" dirty="0" err="1"/>
              <a:t>Mochan</a:t>
            </a:r>
            <a:r>
              <a:rPr lang="en-US" dirty="0"/>
              <a:t> Temple,</a:t>
            </a:r>
            <a:r>
              <a:rPr lang="en-US" baseline="0" dirty="0"/>
              <a:t> is not located at the </a:t>
            </a:r>
            <a:r>
              <a:rPr lang="en-US" baseline="0" dirty="0" err="1"/>
              <a:t>Assi</a:t>
            </a:r>
            <a:r>
              <a:rPr lang="en-US" baseline="0" dirty="0"/>
              <a:t> </a:t>
            </a:r>
            <a:r>
              <a:rPr lang="en-US" baseline="0" dirty="0" err="1"/>
              <a:t>ghat</a:t>
            </a:r>
            <a:r>
              <a:rPr lang="en-US" baseline="0" dirty="0"/>
              <a:t>. It is on the way to Lanka ,BHU.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05C4-BB3F-4AC2-9AD8-44CC75CA7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8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</a:t>
            </a:r>
            <a:r>
              <a:rPr lang="en-US" baseline="0" dirty="0"/>
              <a:t> in BHU there is a famous </a:t>
            </a:r>
            <a:r>
              <a:rPr lang="en-US" baseline="0" dirty="0" err="1"/>
              <a:t>birla</a:t>
            </a:r>
            <a:r>
              <a:rPr lang="en-US" baseline="0" dirty="0"/>
              <a:t> temple, also famous as new </a:t>
            </a:r>
            <a:r>
              <a:rPr lang="en-US" baseline="0" dirty="0" err="1"/>
              <a:t>vishwanath</a:t>
            </a:r>
            <a:r>
              <a:rPr lang="en-US" baseline="0" dirty="0"/>
              <a:t> temple is an major </a:t>
            </a:r>
            <a:r>
              <a:rPr lang="en-US" baseline="0" dirty="0" err="1"/>
              <a:t>centre</a:t>
            </a:r>
            <a:r>
              <a:rPr lang="en-US" baseline="0" dirty="0"/>
              <a:t> of </a:t>
            </a:r>
            <a:r>
              <a:rPr lang="en-US" baseline="0" dirty="0" err="1"/>
              <a:t>attaraction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905C4-BB3F-4AC2-9AD8-44CC75CA7A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31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A7AC-D818-40FA-9EA5-243777FC3BC5}" type="datetimeFigureOut">
              <a:rPr lang="en-US" smtClean="0"/>
              <a:t>24/07/17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F88D-B684-410B-8802-977D654B00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j ppt_1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51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j ppt_1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4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j ppt_1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6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j ppt_1-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0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j ppt_1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j ppt_1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53</Words>
  <Application>Microsoft Office PowerPoint</Application>
  <PresentationFormat>On-screen Show (16:10)</PresentationFormat>
  <Paragraphs>10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Himanshu</dc:creator>
  <cp:lastModifiedBy>Rajeev Manhar</cp:lastModifiedBy>
  <cp:revision>13</cp:revision>
  <dcterms:created xsi:type="dcterms:W3CDTF">2016-02-13T11:45:57Z</dcterms:created>
  <dcterms:modified xsi:type="dcterms:W3CDTF">2017-07-24T13:25:02Z</dcterms:modified>
</cp:coreProperties>
</file>